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33" r:id="rId1"/>
  </p:sldMasterIdLst>
  <p:notesMasterIdLst>
    <p:notesMasterId r:id="rId27"/>
  </p:notesMasterIdLst>
  <p:sldIdLst>
    <p:sldId id="273" r:id="rId2"/>
    <p:sldId id="263" r:id="rId3"/>
    <p:sldId id="292" r:id="rId4"/>
    <p:sldId id="275" r:id="rId5"/>
    <p:sldId id="276" r:id="rId6"/>
    <p:sldId id="274" r:id="rId7"/>
    <p:sldId id="262" r:id="rId8"/>
    <p:sldId id="290" r:id="rId9"/>
    <p:sldId id="277" r:id="rId10"/>
    <p:sldId id="287" r:id="rId11"/>
    <p:sldId id="259" r:id="rId12"/>
    <p:sldId id="279" r:id="rId13"/>
    <p:sldId id="268" r:id="rId14"/>
    <p:sldId id="258" r:id="rId15"/>
    <p:sldId id="293" r:id="rId16"/>
    <p:sldId id="280" r:id="rId17"/>
    <p:sldId id="281" r:id="rId18"/>
    <p:sldId id="260" r:id="rId19"/>
    <p:sldId id="283" r:id="rId20"/>
    <p:sldId id="285" r:id="rId21"/>
    <p:sldId id="261" r:id="rId22"/>
    <p:sldId id="284" r:id="rId23"/>
    <p:sldId id="288" r:id="rId24"/>
    <p:sldId id="286" r:id="rId25"/>
    <p:sldId id="289"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35924" autoAdjust="0"/>
    <p:restoredTop sz="81182" autoAdjust="0"/>
  </p:normalViewPr>
  <p:slideViewPr>
    <p:cSldViewPr snapToObjects="1" showGuides="1">
      <p:cViewPr varScale="1">
        <p:scale>
          <a:sx n="60" d="100"/>
          <a:sy n="60" d="100"/>
        </p:scale>
        <p:origin x="-120" y="-504"/>
      </p:cViewPr>
      <p:guideLst>
        <p:guide orient="horz" pos="2160"/>
        <p:guide pos="27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68"/>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0160B-3B19-0044-8D37-7D3A126E0069}" type="datetimeFigureOut">
              <a:rPr lang="en-US" smtClean="0"/>
              <a:pPr/>
              <a:t>4/29/11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05ED3A-1F16-164C-B0D8-C4E1C02458A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r>
              <a:rPr lang="en-US" dirty="0" smtClean="0"/>
              <a:t>Here are some good questions to start out the presentation:</a:t>
            </a:r>
          </a:p>
          <a:p>
            <a:pPr>
              <a:buFont typeface="Arial"/>
              <a:buChar char="•"/>
            </a:pPr>
            <a:endParaRPr lang="en-US" dirty="0" smtClean="0"/>
          </a:p>
          <a:p>
            <a:pPr>
              <a:buFont typeface="Arial"/>
              <a:buChar char="•"/>
            </a:pPr>
            <a:r>
              <a:rPr lang="en-US" dirty="0" smtClean="0"/>
              <a:t>Raise</a:t>
            </a:r>
            <a:r>
              <a:rPr lang="en-US" baseline="0" dirty="0" smtClean="0"/>
              <a:t> your hand if you have a computer with Internet access at home?</a:t>
            </a:r>
          </a:p>
          <a:p>
            <a:pPr>
              <a:buFont typeface="Arial"/>
              <a:buChar char="•"/>
            </a:pPr>
            <a:r>
              <a:rPr lang="en-US" baseline="0" dirty="0" smtClean="0"/>
              <a:t>Even if you don’t have a computer at home you probably have a friend who does, the public libraries do, and your school does.</a:t>
            </a:r>
          </a:p>
          <a:p>
            <a:pPr>
              <a:buFont typeface="Arial"/>
              <a:buChar char="•"/>
            </a:pPr>
            <a:r>
              <a:rPr lang="en-US" baseline="0" dirty="0" smtClean="0"/>
              <a:t>Who likes to play games, listen to music, or watch videos on the Internet?</a:t>
            </a:r>
          </a:p>
          <a:p>
            <a:pPr>
              <a:buFont typeface="Arial"/>
              <a:buChar char="•"/>
            </a:pPr>
            <a:r>
              <a:rPr lang="en-US" baseline="0" dirty="0" smtClean="0"/>
              <a:t>The Internet is a fun place to spend time, but we also need to be careful.</a:t>
            </a:r>
          </a:p>
          <a:p>
            <a:pPr>
              <a:buFont typeface="Arial"/>
              <a:buChar char="•"/>
            </a:pPr>
            <a:r>
              <a:rPr lang="en-US" baseline="0" dirty="0" smtClean="0"/>
              <a:t>Just like your mom and dad follow rules when they drive a car on the road to be safe, you follow rules on the Internet to be safe.</a:t>
            </a:r>
          </a:p>
          <a:p>
            <a:pPr>
              <a:buFont typeface="Arial"/>
              <a:buChar char="•"/>
            </a:pPr>
            <a:r>
              <a:rPr lang="en-US" baseline="0" dirty="0" smtClean="0"/>
              <a:t>I am going to show you some videos that will help teach you about how to be safer on the Internet.</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Posting Pictures Online</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should</a:t>
            </a:r>
            <a:r>
              <a:rPr lang="en-US" baseline="0" dirty="0" smtClean="0"/>
              <a:t> only be online friends with people we know in real life? </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to a</a:t>
            </a:r>
            <a:r>
              <a:rPr lang="en-US" baseline="0" dirty="0" smtClean="0"/>
              <a:t>n Adult You Trust (2 min 16 sec)</a:t>
            </a:r>
          </a:p>
          <a:p>
            <a:endParaRPr lang="en-US" baseline="0" dirty="0" smtClean="0"/>
          </a:p>
          <a:p>
            <a:r>
              <a:rPr lang="en-US" baseline="0" dirty="0" smtClean="0"/>
              <a:t>If you ever experience any on the Internet or in the real world that makes you feel uncomfortable, sad, or scared, the best thing to do is to tell a person you trust about it. Who are people you trust? People you trust might be your mom and dad, your guardian, your older brother or sister, a teacher, or your principal. A police officer, your grandparents or an aunt or uncle. These people are there for when bad things happen.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Cyber-bullies are No</a:t>
            </a:r>
            <a:r>
              <a:rPr lang="en-US" baseline="0" dirty="0" smtClean="0"/>
              <a:t> Fun (2 min 19 sec)</a:t>
            </a:r>
          </a:p>
          <a:p>
            <a:endParaRPr lang="en-US" baseline="0" dirty="0" smtClean="0"/>
          </a:p>
          <a:p>
            <a:r>
              <a:rPr lang="en-US" baseline="0" dirty="0" smtClean="0"/>
              <a:t>One sixth grader nicknamed Big Mike is a big bully. Sure enough, Big Mike comes up to him and starts picking on him, calling him names and making fun of him. Alex is scared but he knows what to do. He imagines he is a courageous super hero and runs and tells the sixth grade teacher about it. </a:t>
            </a:r>
          </a:p>
          <a:p>
            <a:endParaRPr lang="en-US" baseline="0" dirty="0" smtClean="0"/>
          </a:p>
          <a:p>
            <a:r>
              <a:rPr lang="en-US" baseline="0" dirty="0" smtClean="0"/>
              <a:t>Did you know that you have to watch out for bullies on the Internet too? Kids who sent mean text messages or e-mails or taunts kids on web sites are called cyber-bullies. And they can make kids feel just as bad as Alex felt on the playground.</a:t>
            </a:r>
          </a:p>
          <a:p>
            <a:endParaRPr lang="en-US" baseline="0" dirty="0" smtClean="0"/>
          </a:p>
          <a:p>
            <a:r>
              <a:rPr lang="en-US" baseline="0" dirty="0" smtClean="0"/>
              <a:t>A couple of </a:t>
            </a:r>
            <a:r>
              <a:rPr lang="en-US" baseline="0" dirty="0" err="1" smtClean="0"/>
              <a:t>weesk</a:t>
            </a:r>
            <a:r>
              <a:rPr lang="en-US" baseline="0" dirty="0" smtClean="0"/>
              <a:t> after Big Mike got in trouble at recess he sends Alex an e-mail calling him names. Then he writes a nasty lie about Alex on a web site that a lot of kids at school can read. After school Big Mike sends Alex a text message every 10 minutes that says he’s going to beat Alex up the next day. Big Mike is really scaring Alex. As you can see Big Mike’s cyber-bullying is just as harmful as his bullying at recess.  And, the worst part is that cyber-bullying can happen anywhere even when Alex thinks he’s safe at home.  What should Alex do? The answer is simple. But, Alex has to be courageous again. He saves the nasty e-mail, the web site posting, and the text messages and shows them to his parents. His parents contact the school and give the principal all of the evidence of Big Mike’s cyber-bullying. Now Big Mike is even in bigger trouble. </a:t>
            </a:r>
          </a:p>
          <a:p>
            <a:endParaRPr lang="en-US" baseline="0" dirty="0" smtClean="0"/>
          </a:p>
          <a:p>
            <a:r>
              <a:rPr lang="en-US" baseline="0" dirty="0" smtClean="0"/>
              <a:t>Cyber-bullying is no fun.</a:t>
            </a:r>
          </a:p>
          <a:p>
            <a:endParaRPr lang="en-US" baseline="0" dirty="0" smtClean="0"/>
          </a:p>
          <a:p>
            <a:r>
              <a:rPr lang="en-US" baseline="0" dirty="0" smtClean="0"/>
              <a:t>If a cyber-bully targets you, be courageous like Alex and tell an adult, a parent, or teacher about it. It’s the best way to keep the Internet safe and fun. </a:t>
            </a:r>
            <a:endParaRPr lang="en-US"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What is Personal</a:t>
            </a:r>
            <a:r>
              <a:rPr lang="en-US" baseline="0" dirty="0" smtClean="0"/>
              <a:t> Information? (2 min 41 sec)</a:t>
            </a:r>
          </a:p>
          <a:p>
            <a:endParaRPr lang="en-US" baseline="0" dirty="0" smtClean="0"/>
          </a:p>
          <a:p>
            <a:r>
              <a:rPr lang="en-US" baseline="0" dirty="0" smtClean="0"/>
              <a:t>There is personal information about you that Identifies who you are, where you live, and how friends, family, or others can communicate or visit with you. This personal information is like a suitcase that we carry around with us. In it there are things like your name, address, phone number, and e-mail address. Your birth-date, pictures of you and your family and friends and passwords you use on the Internet. You may not know it but you use the personal information in your suitcase every day.</a:t>
            </a:r>
          </a:p>
          <a:p>
            <a:endParaRPr lang="en-US" baseline="0" dirty="0" smtClean="0"/>
          </a:p>
          <a:p>
            <a:r>
              <a:rPr lang="en-US" baseline="0" dirty="0" smtClean="0"/>
              <a:t>On a typical day he uses personal information in his and other peoples suitcases to talk on his cell phone, send a letter to his grandmother, invite a friend to come over to his house, log into his e-mail, and send text messages. Notice though that Alex’s suitcase has a big sturdy lock on it. That means he keeps his personal information private. He only gives it out to people he trusts. He also uses a nickname not his real name when posting anything online that strangers might see. Why do you think Alex keeps his personal information locked up tight? One reason is that sometimes people can use our personal information to trick us and put us into bad situations. For example, if someone got Alex’s e-mail password they could pretend to be Alex and pretend to write a fake e-mail to his parents telling them that he ran away. Or, if Alex gave his address to a stranger who harms kids, that stranger could come to his house. </a:t>
            </a:r>
          </a:p>
          <a:p>
            <a:endParaRPr lang="en-US" baseline="0" dirty="0" smtClean="0"/>
          </a:p>
          <a:p>
            <a:r>
              <a:rPr lang="en-US" baseline="0" dirty="0" smtClean="0"/>
              <a:t>So you see, keeping your personal information locked up tight keeps you safe. Sometimes though it’s okay to give out your personal information to people you trust such as your teachers and friends. An example of this is when Alex signs up for a field trip and fills in his name, address, and phone number. He knows that this is okay because his teacher is someone he can trust.</a:t>
            </a:r>
          </a:p>
          <a:p>
            <a:endParaRPr lang="en-US" baseline="0" dirty="0" smtClean="0"/>
          </a:p>
          <a:p>
            <a:r>
              <a:rPr lang="en-US" baseline="0" dirty="0" smtClean="0"/>
              <a:t>If you are unsure of about whether or not you should unlock your Internet suitcase talk with your parents or another adult you trust to get help. Just remember, personal information is your private property and keeping it safe helps you stay safe.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Personal Information</a:t>
            </a:r>
          </a:p>
          <a:p>
            <a:r>
              <a:rPr lang="en-US" dirty="0" smtClean="0"/>
              <a:t>So, what are some examples of personal information?</a:t>
            </a:r>
          </a:p>
          <a:p>
            <a:r>
              <a:rPr lang="en-US" dirty="0" smtClean="0"/>
              <a:t>What can someone do if they get a hold of your name and social security number?</a:t>
            </a:r>
          </a:p>
          <a:p>
            <a:r>
              <a:rPr lang="en-US" dirty="0" smtClean="0"/>
              <a:t>Should we give our best friend our password to our computer?</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should</a:t>
            </a:r>
            <a:r>
              <a:rPr lang="en-US" baseline="0" dirty="0" smtClean="0"/>
              <a:t> only be online friends with people we know in real life? </a:t>
            </a:r>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Online “Friends” (2 min 12 sec)</a:t>
            </a:r>
          </a:p>
          <a:p>
            <a:endParaRPr lang="en-US" dirty="0" smtClean="0"/>
          </a:p>
          <a:p>
            <a:r>
              <a:rPr lang="en-US" dirty="0" smtClean="0"/>
              <a:t>Should Alex agree to have</a:t>
            </a:r>
            <a:r>
              <a:rPr lang="en-US" baseline="0" dirty="0" smtClean="0"/>
              <a:t> a chat with the mystery person?</a:t>
            </a:r>
          </a:p>
          <a:p>
            <a:endParaRPr lang="en-US" baseline="0" dirty="0" smtClean="0"/>
          </a:p>
          <a:p>
            <a:r>
              <a:rPr lang="en-US" baseline="0" dirty="0" smtClean="0"/>
              <a:t>It might be fun to meet someone new after all. But wait, as you know, the Internet is not the real world and it’s easy for people on the Internet to pretend to be someone else. </a:t>
            </a:r>
          </a:p>
          <a:p>
            <a:endParaRPr lang="en-US" baseline="0" dirty="0" smtClean="0"/>
          </a:p>
          <a:p>
            <a:r>
              <a:rPr lang="en-US" baseline="0" dirty="0" smtClean="0"/>
              <a:t>He turns down the mystery person’s chat request.</a:t>
            </a:r>
          </a:p>
          <a:p>
            <a:endParaRPr lang="en-US" dirty="0" smtClean="0"/>
          </a:p>
          <a:p>
            <a:r>
              <a:rPr lang="en-US" dirty="0" smtClean="0"/>
              <a:t>So how should you decide who</a:t>
            </a:r>
            <a:r>
              <a:rPr lang="en-US" baseline="0" dirty="0" smtClean="0"/>
              <a:t> to be friends with online. Figuring that out is pretty simple actually. If you are friends with someone in the real world, it’s okay to be friends with them online. </a:t>
            </a:r>
          </a:p>
          <a:p>
            <a:endParaRPr lang="en-US" baseline="0" dirty="0" smtClean="0"/>
          </a:p>
          <a:p>
            <a:r>
              <a:rPr lang="en-US" baseline="0" dirty="0" smtClean="0"/>
              <a:t>Think about it, you get to know your friends in your neighborhood or in your school because you see them almost every day. You play with them, sometimes you are in class with them.  You see them at the store, at the library, or the playground. That’s how you decide who is safe and who you can trust. </a:t>
            </a:r>
          </a:p>
          <a:p>
            <a:endParaRPr lang="en-US" baseline="0" dirty="0" smtClean="0"/>
          </a:p>
          <a:p>
            <a:r>
              <a:rPr lang="en-US" baseline="0" dirty="0" smtClean="0"/>
              <a:t>When you are online be like Alex and stick what’s real. Real friends in the real world. It’s the best way to stay safe and keep things fun.</a:t>
            </a:r>
          </a:p>
          <a:p>
            <a:endParaRPr lang="en-US" dirty="0"/>
          </a:p>
        </p:txBody>
      </p:sp>
      <p:sp>
        <p:nvSpPr>
          <p:cNvPr id="4" name="Slide Number Placeholder 3"/>
          <p:cNvSpPr>
            <a:spLocks noGrp="1"/>
          </p:cNvSpPr>
          <p:nvPr>
            <p:ph type="sldNum" sz="quarter" idx="10"/>
          </p:nvPr>
        </p:nvSpPr>
        <p:spPr/>
        <p:txBody>
          <a:bodyPr/>
          <a:lstStyle/>
          <a:p>
            <a:fld id="{3C05ED3A-1F16-164C-B0D8-C4E1C02458A7}" type="slidenum">
              <a:rPr lang="en-US" smtClean="0"/>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Posting Pictures Online (2 min 24 sec)</a:t>
            </a:r>
          </a:p>
          <a:p>
            <a:endParaRPr lang="en-US" dirty="0" smtClean="0"/>
          </a:p>
          <a:p>
            <a:r>
              <a:rPr lang="en-US" dirty="0" smtClean="0"/>
              <a:t>To impress his friends</a:t>
            </a:r>
            <a:r>
              <a:rPr lang="en-US" baseline="0" dirty="0" smtClean="0"/>
              <a:t> and some girls in his class Alex is thinking about taking a picture of himself in his swimsuit and posting it on a web site. Do you think this is a good idea? Well, actually, it’s a really bad idea. </a:t>
            </a:r>
          </a:p>
          <a:p>
            <a:endParaRPr lang="en-US" baseline="0" dirty="0" smtClean="0"/>
          </a:p>
          <a:p>
            <a:r>
              <a:rPr lang="en-US" baseline="0" dirty="0" smtClean="0"/>
              <a:t>A picture can be copied and pasted onto another web site. In just a few minutes Alex’s picture could be posted on tons of web sites where total strangers can see him in his swim suit. And once they’re out on the web there is no way for Alex to get those photos back. Plus someone could use software to place Alex’s head on someone else’s body making it look like Alex was smoking a cigarette at school. </a:t>
            </a:r>
          </a:p>
          <a:p>
            <a:endParaRPr lang="en-US" baseline="0" dirty="0" smtClean="0"/>
          </a:p>
          <a:p>
            <a:r>
              <a:rPr lang="en-US" baseline="0" dirty="0" smtClean="0"/>
              <a:t>Even worse somebody could paste Alex into another picture of a crime taking place making him look like one of the criminals. Posting pictures can be dangerous too. Pictures of Alex might show where he lives, where he goes to school, and other personal information that total strangers could use to put him in danger. </a:t>
            </a:r>
          </a:p>
          <a:p>
            <a:endParaRPr lang="en-US" baseline="0" dirty="0" smtClean="0"/>
          </a:p>
          <a:p>
            <a:r>
              <a:rPr lang="en-US" baseline="0" dirty="0" smtClean="0"/>
              <a:t>There are certain kinds of photos that you and Alex should never take or share. These are pictures that show kids with no clothes on are against the law. Having them or sharing them are also against the law. </a:t>
            </a:r>
          </a:p>
          <a:p>
            <a:endParaRPr lang="en-US" baseline="0" dirty="0" smtClean="0"/>
          </a:p>
          <a:p>
            <a:r>
              <a:rPr lang="en-US" baseline="0" dirty="0" smtClean="0"/>
              <a:t>Once Alex posts a picture who knows who might see it, how it could be changed to embarrass him, or who might use it to put him in danger. </a:t>
            </a:r>
          </a:p>
          <a:p>
            <a:endParaRPr lang="en-US" baseline="0" dirty="0" smtClean="0"/>
          </a:p>
          <a:p>
            <a:r>
              <a:rPr lang="en-US" baseline="0" dirty="0" smtClean="0"/>
              <a:t>Alex makes the right choice and decides not to post that picture. That is because like you posting a picture only takes a second but lasts a life time.</a:t>
            </a:r>
          </a:p>
        </p:txBody>
      </p:sp>
      <p:sp>
        <p:nvSpPr>
          <p:cNvPr id="4" name="Slide Number Placeholder 3"/>
          <p:cNvSpPr>
            <a:spLocks noGrp="1"/>
          </p:cNvSpPr>
          <p:nvPr>
            <p:ph type="sldNum" sz="quarter" idx="10"/>
          </p:nvPr>
        </p:nvSpPr>
        <p:spPr/>
        <p:txBody>
          <a:bodyPr/>
          <a:lstStyle/>
          <a:p>
            <a:fld id="{3C05ED3A-1F16-164C-B0D8-C4E1C02458A7}"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4114800" y="1572768"/>
            <a:ext cx="4910328" cy="2130552"/>
          </a:xfrm>
        </p:spPr>
        <p:txBody>
          <a:bodyPr vert="horz" lIns="91440" tIns="45720" rIns="91440" bIns="45720" rtlCol="0" anchor="b" anchorCtr="0">
            <a:normAutofit/>
          </a:bodyPr>
          <a:lstStyle>
            <a:lvl1pPr algn="r" defTabSz="914400" rtl="0" eaLnBrk="1" latinLnBrk="0" hangingPunct="1">
              <a:spcBef>
                <a:spcPct val="0"/>
              </a:spcBef>
              <a:buNone/>
              <a:defRPr sz="4800" b="1" kern="1200">
                <a:solidFill>
                  <a:schemeClr val="tx1"/>
                </a:solidFill>
                <a:effectLst>
                  <a:outerShdw blurRad="50800" dist="50800" dir="2700000" algn="tl" rotWithShape="0">
                    <a:schemeClr val="bg1">
                      <a:alpha val="3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114800" y="3711388"/>
            <a:ext cx="4910328" cy="886968"/>
          </a:xfrm>
        </p:spPr>
        <p:txBody>
          <a:bodyPr vert="horz" lIns="91440" tIns="45720" rIns="91440" bIns="45720" rtlCol="0">
            <a:normAutofit/>
          </a:bodyPr>
          <a:lstStyle>
            <a:lvl1pPr marL="0" indent="0" algn="r" defTabSz="914400" rtl="0" eaLnBrk="1" latinLnBrk="0" hangingPunct="1">
              <a:spcBef>
                <a:spcPct val="20000"/>
              </a:spcBef>
              <a:buClr>
                <a:schemeClr val="accent1"/>
              </a:buClr>
              <a:buSzPct val="90000"/>
              <a:buFont typeface="Wingdings" pitchFamily="2" charset="2"/>
              <a:buNone/>
              <a:defRPr sz="2400" b="1" kern="1200">
                <a:solidFill>
                  <a:schemeClr val="tx1">
                    <a:tint val="75000"/>
                  </a:schemeClr>
                </a:solidFill>
                <a:effectLst>
                  <a:outerShdw blurRad="50800" dist="50800" dir="2700000" algn="tl" rotWithShape="0">
                    <a:schemeClr val="bg1">
                      <a:alpha val="3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sp>
        <p:nvSpPr>
          <p:cNvPr id="20" name="Oval 19"/>
          <p:cNvSpPr>
            <a:spLocks noChangeAspect="1"/>
          </p:cNvSpPr>
          <p:nvPr/>
        </p:nvSpPr>
        <p:spPr>
          <a:xfrm>
            <a:off x="121024" y="85165"/>
            <a:ext cx="4433047" cy="4433047"/>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4" name="Oval 33"/>
          <p:cNvSpPr/>
          <p:nvPr/>
        </p:nvSpPr>
        <p:spPr>
          <a:xfrm>
            <a:off x="179294" y="112058"/>
            <a:ext cx="4201255" cy="4201255"/>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5" name="Oval 34"/>
          <p:cNvSpPr/>
          <p:nvPr/>
        </p:nvSpPr>
        <p:spPr>
          <a:xfrm>
            <a:off x="264460" y="138952"/>
            <a:ext cx="3988777" cy="4056383"/>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7" name="Oval 36"/>
          <p:cNvSpPr/>
          <p:nvPr/>
        </p:nvSpPr>
        <p:spPr>
          <a:xfrm>
            <a:off x="264460" y="138953"/>
            <a:ext cx="3897026" cy="3897026"/>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127000" dist="63500" dir="162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bg>
      <p:bgRef idx="1003">
        <a:schemeClr val="bg2"/>
      </p:bgRef>
    </p:bg>
    <p:spTree>
      <p:nvGrpSpPr>
        <p:cNvPr id="1" name=""/>
        <p:cNvGrpSpPr/>
        <p:nvPr/>
      </p:nvGrpSpPr>
      <p:grpSpPr>
        <a:xfrm>
          <a:off x="0" y="0"/>
          <a:ext cx="0" cy="0"/>
          <a:chOff x="0" y="0"/>
          <a:chExt cx="0" cy="0"/>
        </a:xfrm>
      </p:grpSpPr>
      <p:grpSp>
        <p:nvGrpSpPr>
          <p:cNvPr id="9" name="Group 8"/>
          <p:cNvGrpSpPr/>
          <p:nvPr/>
        </p:nvGrpSpPr>
        <p:grpSpPr>
          <a:xfrm>
            <a:off x="0" y="1178859"/>
            <a:ext cx="9144000" cy="45291"/>
            <a:chOff x="0" y="1613647"/>
            <a:chExt cx="9144000" cy="45291"/>
          </a:xfrm>
        </p:grpSpPr>
        <p:cxnSp>
          <p:nvCxnSpPr>
            <p:cNvPr id="10" name="Straight Connector 9"/>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0" y="5715000"/>
            <a:ext cx="9144000" cy="45291"/>
            <a:chOff x="0" y="1613647"/>
            <a:chExt cx="9144000" cy="45291"/>
          </a:xfrm>
        </p:grpSpPr>
        <p:cxnSp>
          <p:nvCxnSpPr>
            <p:cNvPr id="13" name="Straight Connector 12"/>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457200" y="1524000"/>
            <a:ext cx="3581400" cy="1252538"/>
          </a:xfrm>
        </p:spPr>
        <p:txBody>
          <a:bodyPr anchor="b">
            <a:normAutofit/>
          </a:bodyPr>
          <a:lstStyle>
            <a:lvl1pPr algn="l">
              <a:defRPr sz="3600" b="1"/>
            </a:lvl1pPr>
          </a:lstStyle>
          <a:p>
            <a:r>
              <a:rPr lang="en-US" smtClean="0"/>
              <a:t>Click to edit Master title style</a:t>
            </a:r>
            <a:endParaRPr/>
          </a:p>
        </p:txBody>
      </p:sp>
      <p:sp>
        <p:nvSpPr>
          <p:cNvPr id="4" name="Text Placeholder 3"/>
          <p:cNvSpPr>
            <a:spLocks noGrp="1"/>
          </p:cNvSpPr>
          <p:nvPr>
            <p:ph type="body" sz="half" idx="2"/>
          </p:nvPr>
        </p:nvSpPr>
        <p:spPr>
          <a:xfrm>
            <a:off x="457200" y="2895600"/>
            <a:ext cx="3581400" cy="2438400"/>
          </a:xfrm>
        </p:spPr>
        <p:txBody>
          <a:bodyPr>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4/29/11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
        <p:nvSpPr>
          <p:cNvPr id="8" name="Oval 7"/>
          <p:cNvSpPr>
            <a:spLocks noChangeAspect="1"/>
          </p:cNvSpPr>
          <p:nvPr/>
        </p:nvSpPr>
        <p:spPr>
          <a:xfrm>
            <a:off x="4285131" y="1116106"/>
            <a:ext cx="4724400" cy="4724400"/>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3" name="Picture Placeholder 2"/>
          <p:cNvSpPr>
            <a:spLocks noGrp="1"/>
          </p:cNvSpPr>
          <p:nvPr>
            <p:ph type="pic" idx="1"/>
          </p:nvPr>
        </p:nvSpPr>
        <p:spPr>
          <a:xfrm>
            <a:off x="4473386" y="1148001"/>
            <a:ext cx="4434840" cy="4434987"/>
          </a:xfrm>
          <a:prstGeom prst="ellipse">
            <a:avLst/>
          </a:prstGeom>
          <a:effectLst>
            <a:innerShdw blurRad="63500" dist="50800" dir="18900000">
              <a:prstClr val="black">
                <a:alpha val="30000"/>
              </a:prstClr>
            </a:innerShdw>
          </a:effectLst>
        </p:spPr>
        <p:txBody>
          <a:bodyPr vert="horz" lIns="91440" tIns="45720" rIns="91440" bIns="45720" rtlCol="0">
            <a:normAutofit/>
          </a:bodyPr>
          <a:lstStyle>
            <a:lvl1pPr marL="342900" indent="-342900" algn="r" defTabSz="914400" rtl="0" eaLnBrk="1" latinLnBrk="0" hangingPunct="1">
              <a:spcBef>
                <a:spcPct val="20000"/>
              </a:spcBef>
              <a:buClr>
                <a:schemeClr val="accent1"/>
              </a:buClr>
              <a:buSzPct val="90000"/>
              <a:buFont typeface="Wingdings" pitchFamily="2" charset="2"/>
              <a:buNone/>
              <a:defRPr sz="1800" b="1" kern="1200">
                <a:solidFill>
                  <a:schemeClr val="tx1"/>
                </a:solidFill>
                <a:effectLst>
                  <a:outerShdw blurRad="50800" dist="50800" dir="2700000" algn="tl" rotWithShape="0">
                    <a:schemeClr val="bg1">
                      <a:alpha val="30000"/>
                    </a:scheme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6500" y="609600"/>
            <a:ext cx="15875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457200" y="609600"/>
            <a:ext cx="6629400"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7556499" y="6356350"/>
            <a:ext cx="1148229" cy="365125"/>
          </a:xfrm>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6"/>
          <p:cNvGrpSpPr/>
          <p:nvPr/>
        </p:nvGrpSpPr>
        <p:grpSpPr>
          <a:xfrm rot="5400000">
            <a:off x="4065260" y="3406355"/>
            <a:ext cx="6858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1pPr>
              <a:spcBef>
                <a:spcPts val="20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10"/>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bg>
      <p:bgRef idx="1002">
        <a:schemeClr val="bg2"/>
      </p:bgRef>
    </p:bg>
    <p:spTree>
      <p:nvGrpSpPr>
        <p:cNvPr id="1" name=""/>
        <p:cNvGrpSpPr/>
        <p:nvPr/>
      </p:nvGrpSpPr>
      <p:grpSpPr>
        <a:xfrm>
          <a:off x="0" y="0"/>
          <a:ext cx="0" cy="0"/>
          <a:chOff x="0" y="0"/>
          <a:chExt cx="0" cy="0"/>
        </a:xfrm>
      </p:grpSpPr>
      <p:grpSp>
        <p:nvGrpSpPr>
          <p:cNvPr id="6" name="Group 6"/>
          <p:cNvGrpSpPr/>
          <p:nvPr/>
        </p:nvGrpSpPr>
        <p:grpSpPr>
          <a:xfrm>
            <a:off x="0" y="1461247"/>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9"/>
          <p:cNvGrpSpPr/>
          <p:nvPr/>
        </p:nvGrpSpPr>
        <p:grpSpPr>
          <a:xfrm>
            <a:off x="0" y="4953000"/>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5365376" y="1573306"/>
            <a:ext cx="3653117" cy="2133600"/>
          </a:xfrm>
        </p:spPr>
        <p:txBody>
          <a:bodyPr anchor="b" anchorCtr="0"/>
          <a:lstStyle>
            <a:lvl1pPr algn="r">
              <a:defRPr/>
            </a:lvl1pPr>
          </a:lstStyle>
          <a:p>
            <a:r>
              <a:rPr lang="en-US" smtClean="0"/>
              <a:t>Click to edit Master title style</a:t>
            </a:r>
            <a:endParaRPr/>
          </a:p>
        </p:txBody>
      </p:sp>
      <p:sp>
        <p:nvSpPr>
          <p:cNvPr id="3" name="Subtitle 2"/>
          <p:cNvSpPr>
            <a:spLocks noGrp="1"/>
          </p:cNvSpPr>
          <p:nvPr>
            <p:ph type="subTitle" idx="1"/>
          </p:nvPr>
        </p:nvSpPr>
        <p:spPr>
          <a:xfrm>
            <a:off x="5365376" y="3998259"/>
            <a:ext cx="3653117" cy="883024"/>
          </a:xfrm>
        </p:spPr>
        <p:txBody>
          <a:bodyPr/>
          <a:lstStyle>
            <a:lvl1pPr marL="0" indent="0" algn="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a:xfrm>
            <a:off x="3124200" y="6356350"/>
            <a:ext cx="2895600" cy="365125"/>
          </a:xfrm>
        </p:spPr>
        <p:txBody>
          <a:bodyPr/>
          <a:lstStyle>
            <a:lvl1pPr algn="ctr">
              <a:defRPr/>
            </a:lvl1pPr>
          </a:lstStyle>
          <a:p>
            <a:endParaRPr lang="en-US"/>
          </a:p>
        </p:txBody>
      </p:sp>
      <p:sp>
        <p:nvSpPr>
          <p:cNvPr id="16" name="Oval 15"/>
          <p:cNvSpPr>
            <a:spLocks noChangeAspect="1"/>
          </p:cNvSpPr>
          <p:nvPr/>
        </p:nvSpPr>
        <p:spPr>
          <a:xfrm>
            <a:off x="134471" y="685800"/>
            <a:ext cx="5268049" cy="5268049"/>
          </a:xfrm>
          <a:prstGeom prst="ellipse">
            <a:avLst/>
          </a:prstGeom>
          <a:gradFill flip="none" rotWithShape="1">
            <a:gsLst>
              <a:gs pos="0">
                <a:schemeClr val="accent1"/>
              </a:gs>
              <a:gs pos="50000">
                <a:schemeClr val="accent1">
                  <a:lumMod val="75000"/>
                </a:schemeClr>
              </a:gs>
              <a:gs pos="100000">
                <a:schemeClr val="accent1"/>
              </a:gs>
            </a:gsLst>
            <a:lin ang="8400000" scaled="0"/>
            <a:tileRect/>
          </a:gradFill>
          <a:ln>
            <a:noFill/>
          </a:ln>
          <a:effectLst>
            <a:outerShdw blurRad="50800" dist="38100" dir="5400000" algn="t" rotWithShape="0">
              <a:prstClr val="black">
                <a:alpha val="40000"/>
              </a:prstClr>
            </a:outerShdw>
          </a:effectLst>
          <a:scene3d>
            <a:camera prst="orthographicFront"/>
            <a:lightRig rig="chilly" dir="t">
              <a:rot lat="0" lon="0" rev="16800000"/>
            </a:lightRig>
          </a:scene3d>
          <a:sp3d>
            <a:bevelT w="127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Oval 16"/>
          <p:cNvSpPr/>
          <p:nvPr/>
        </p:nvSpPr>
        <p:spPr>
          <a:xfrm>
            <a:off x="229676" y="712694"/>
            <a:ext cx="4983480" cy="4983480"/>
          </a:xfrm>
          <a:prstGeom prst="ellipse">
            <a:avLst/>
          </a:prstGeom>
          <a:gradFill flip="none" rotWithShape="1">
            <a:gsLst>
              <a:gs pos="0">
                <a:schemeClr val="accent2">
                  <a:alpha val="30000"/>
                </a:schemeClr>
              </a:gs>
              <a:gs pos="100000">
                <a:schemeClr val="accent2">
                  <a:lumMod val="75000"/>
                  <a:alpha val="30000"/>
                </a:schemeClr>
              </a:gs>
            </a:gsLst>
            <a:lin ang="2700000" scaled="1"/>
            <a:tileRect/>
          </a:gradFill>
          <a:ln>
            <a:noFill/>
          </a:ln>
          <a:effectLst>
            <a:innerShdw blurRad="38100" dist="12700" dir="27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Picture Placeholder 24"/>
          <p:cNvSpPr>
            <a:spLocks noGrp="1"/>
          </p:cNvSpPr>
          <p:nvPr>
            <p:ph type="pic" sz="quarter" idx="13"/>
          </p:nvPr>
        </p:nvSpPr>
        <p:spPr>
          <a:xfrm>
            <a:off x="241232" y="716992"/>
            <a:ext cx="4906459" cy="4852935"/>
          </a:xfrm>
          <a:prstGeom prst="ellipse">
            <a:avLst/>
          </a:prstGeom>
          <a:effectLst>
            <a:innerShdw blurRad="63500" dist="50800" dir="16200000">
              <a:prstClr val="black">
                <a:alpha val="30000"/>
              </a:prstClr>
            </a:innerShdw>
          </a:effectLst>
        </p:spPr>
        <p:txBody>
          <a:bodyPr>
            <a:normAutofit/>
          </a:bodyPr>
          <a:lstStyle>
            <a:lvl1pPr algn="r">
              <a:buNone/>
              <a:defRPr sz="1800"/>
            </a:lvl1pPr>
          </a:lstStyle>
          <a:p>
            <a:r>
              <a:rPr lang="en-US" smtClean="0"/>
              <a:t>Click icon to add picture</a:t>
            </a:r>
            <a:endParaRPr/>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33600"/>
            <a:ext cx="8228013" cy="1362075"/>
          </a:xfrm>
        </p:spPr>
        <p:txBody>
          <a:bodyPr anchor="b" anchorCtr="0">
            <a:normAutofit/>
          </a:bodyPr>
          <a:lstStyle>
            <a:lvl1pPr algn="ctr">
              <a:defRPr sz="48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29013"/>
            <a:ext cx="8228013" cy="1347787"/>
          </a:xfrm>
        </p:spPr>
        <p:txBody>
          <a:bodyPr anchor="t" anchorCtr="0"/>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F95A53-A9E7-3444-968A-F8481D108B03}" type="datetimeFigureOut">
              <a:rPr lang="en-US" smtClean="0"/>
              <a:pPr/>
              <a:t>4/29/11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CEF50F-4834-1C4B-ADBE-EFB5FB9D9FBF}" type="slidenum">
              <a:rPr lang="en-US" smtClean="0"/>
              <a:pPr/>
              <a:t>‹#›</a:t>
            </a:fld>
            <a:endParaRPr lang="en-US"/>
          </a:p>
        </p:txBody>
      </p:sp>
      <p:grpSp>
        <p:nvGrpSpPr>
          <p:cNvPr id="7" name="Group 7"/>
          <p:cNvGrpSpPr/>
          <p:nvPr/>
        </p:nvGrpSpPr>
        <p:grpSpPr>
          <a:xfrm>
            <a:off x="0" y="1447800"/>
            <a:ext cx="9144000" cy="45291"/>
            <a:chOff x="0" y="1613647"/>
            <a:chExt cx="9144000" cy="45291"/>
          </a:xfrm>
        </p:grpSpPr>
        <p:cxnSp>
          <p:nvCxnSpPr>
            <p:cNvPr id="9" name="Straight Connector 8"/>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0"/>
          <p:cNvGrpSpPr/>
          <p:nvPr/>
        </p:nvGrpSpPr>
        <p:grpSpPr>
          <a:xfrm>
            <a:off x="0" y="4939553"/>
            <a:ext cx="9144000" cy="45291"/>
            <a:chOff x="0" y="1613647"/>
            <a:chExt cx="9144000" cy="45291"/>
          </a:xfrm>
        </p:grpSpPr>
        <p:cxnSp>
          <p:nvCxnSpPr>
            <p:cNvPr id="12" name="Straight Connector 11"/>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5720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4880" y="2057401"/>
            <a:ext cx="3931920" cy="3980328"/>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6F95A53-A9E7-3444-968A-F8481D108B03}" type="datetimeFigureOut">
              <a:rPr lang="en-US" smtClean="0"/>
              <a:pPr/>
              <a:t>4/29/11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grpSp>
        <p:nvGrpSpPr>
          <p:cNvPr id="8" name="Group 16"/>
          <p:cNvGrpSpPr/>
          <p:nvPr/>
        </p:nvGrpSpPr>
        <p:grpSpPr>
          <a:xfrm>
            <a:off x="0" y="1584169"/>
            <a:ext cx="9144000" cy="45291"/>
            <a:chOff x="0" y="1613647"/>
            <a:chExt cx="9144000" cy="45291"/>
          </a:xfrm>
        </p:grpSpPr>
        <p:cxnSp>
          <p:nvCxnSpPr>
            <p:cNvPr id="18" name="Straight Connector 1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584169"/>
            <a:ext cx="9144000" cy="45291"/>
            <a:chOff x="0" y="1613647"/>
            <a:chExt cx="9144000" cy="45291"/>
          </a:xfrm>
        </p:grpSpPr>
        <p:cxnSp>
          <p:nvCxnSpPr>
            <p:cNvPr id="11" name="Straight Connector 10"/>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5720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4880" y="1734670"/>
            <a:ext cx="3931920" cy="744071"/>
          </a:xfrm>
        </p:spPr>
        <p:txBody>
          <a:bodyPr anchor="ctr" anchorCtr="0">
            <a:noAutofit/>
          </a:bodyPr>
          <a:lstStyle>
            <a:lvl1pPr marL="0" indent="0" algn="ctr">
              <a:buNone/>
              <a:defRPr sz="28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514600"/>
            <a:ext cx="3931920" cy="3523129"/>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6F95A53-A9E7-3444-968A-F8481D108B03}" type="datetimeFigureOut">
              <a:rPr lang="en-US" smtClean="0"/>
              <a:pPr/>
              <a:t>4/29/11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6F95A53-A9E7-3444-968A-F8481D108B03}" type="datetimeFigureOut">
              <a:rPr lang="en-US" smtClean="0"/>
              <a:pPr/>
              <a:t>4/29/11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CEF50F-4834-1C4B-ADBE-EFB5FB9D9FBF}" type="slidenum">
              <a:rPr lang="en-US" smtClean="0"/>
              <a:pPr/>
              <a:t>‹#›</a:t>
            </a:fld>
            <a:endParaRPr lang="en-US"/>
          </a:p>
        </p:txBody>
      </p:sp>
      <p:grpSp>
        <p:nvGrpSpPr>
          <p:cNvPr id="6" name="Group 6"/>
          <p:cNvGrpSpPr/>
          <p:nvPr/>
        </p:nvGrpSpPr>
        <p:grpSpPr>
          <a:xfrm>
            <a:off x="0" y="1584169"/>
            <a:ext cx="9144000" cy="45291"/>
            <a:chOff x="0" y="1613647"/>
            <a:chExt cx="9144000" cy="45291"/>
          </a:xfrm>
        </p:grpSpPr>
        <p:cxnSp>
          <p:nvCxnSpPr>
            <p:cNvPr id="8" name="Straight Connector 7"/>
            <p:cNvCxnSpPr/>
            <p:nvPr/>
          </p:nvCxnSpPr>
          <p:spPr>
            <a:xfrm>
              <a:off x="0" y="1657350"/>
              <a:ext cx="9144000" cy="1588"/>
            </a:xfrm>
            <a:prstGeom prst="line">
              <a:avLst/>
            </a:prstGeom>
            <a:ln w="889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0" y="1613647"/>
              <a:ext cx="9144000" cy="15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95A53-A9E7-3444-968A-F8481D108B03}" type="datetimeFigureOut">
              <a:rPr lang="en-US" smtClean="0"/>
              <a:pPr/>
              <a:t>4/29/11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658906"/>
            <a:ext cx="3602039" cy="116205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473388" y="273051"/>
            <a:ext cx="4206240" cy="57785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1905001"/>
            <a:ext cx="3602039" cy="3733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F95A53-A9E7-3444-968A-F8481D108B03}" type="datetimeFigureOut">
              <a:rPr lang="en-US" smtClean="0"/>
              <a:pPr/>
              <a:t>4/29/11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CEF50F-4834-1C4B-ADBE-EFB5FB9D9FBF}" type="slidenum">
              <a:rPr lang="en-US" smtClean="0"/>
              <a:pPr/>
              <a:t>‹#›</a:t>
            </a:fld>
            <a:endParaRPr lang="en-US"/>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dirty="0"/>
          </a:p>
        </p:txBody>
      </p:sp>
      <p:sp>
        <p:nvSpPr>
          <p:cNvPr id="3" name="Text Placeholder 2"/>
          <p:cNvSpPr>
            <a:spLocks noGrp="1"/>
          </p:cNvSpPr>
          <p:nvPr>
            <p:ph type="body" idx="1"/>
          </p:nvPr>
        </p:nvSpPr>
        <p:spPr>
          <a:xfrm>
            <a:off x="457200" y="2057401"/>
            <a:ext cx="8229600" cy="3962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6571129"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F95A53-A9E7-3444-968A-F8481D108B03}" type="datetimeFigureOut">
              <a:rPr lang="en-US" smtClean="0"/>
              <a:pPr/>
              <a:t>4/29/11</a:t>
            </a:fld>
            <a:endParaRPr lang="en-US"/>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0CCEF50F-4834-1C4B-ADBE-EFB5FB9D9FB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Lst>
  <p:transition>
    <p:dissolve/>
  </p:transition>
  <p:timing>
    <p:tnLst>
      <p:par>
        <p:cTn id="1" dur="indefinite" restart="never" nodeType="tmRoot"/>
      </p:par>
    </p:tnLst>
  </p:timing>
  <p:txStyles>
    <p:titleStyle>
      <a:lvl1pPr algn="ctr" defTabSz="914400" rtl="0" eaLnBrk="1" latinLnBrk="0" hangingPunct="1">
        <a:spcBef>
          <a:spcPct val="0"/>
        </a:spcBef>
        <a:buNone/>
        <a:defRPr sz="4800" b="1" kern="1200">
          <a:solidFill>
            <a:srgbClr val="FFFF00"/>
          </a:solidFill>
          <a:effectLst>
            <a:outerShdw blurRad="50800" dist="50800" dir="2700000" algn="tl" rotWithShape="0">
              <a:schemeClr val="bg1">
                <a:alpha val="30000"/>
              </a:scheme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90000"/>
        <a:buFont typeface="Wingdings" pitchFamily="2" charset="2"/>
        <a:buChar char=""/>
        <a:defRPr sz="2400" b="1" kern="1200">
          <a:solidFill>
            <a:srgbClr val="FFFF00"/>
          </a:solidFill>
          <a:effectLst>
            <a:outerShdw blurRad="50800" dist="50800" dir="2700000" algn="tl" rotWithShape="0">
              <a:schemeClr val="bg1">
                <a:alpha val="30000"/>
              </a:schemeClr>
            </a:outerShdw>
          </a:effectLst>
          <a:latin typeface="+mn-lt"/>
          <a:ea typeface="+mn-ea"/>
          <a:cs typeface="+mn-cs"/>
        </a:defRPr>
      </a:lvl1pPr>
      <a:lvl2pPr marL="685800" indent="-336550" algn="l" defTabSz="914400" rtl="0" eaLnBrk="1" latinLnBrk="0" hangingPunct="1">
        <a:spcBef>
          <a:spcPct val="20000"/>
        </a:spcBef>
        <a:buClr>
          <a:schemeClr val="accent2"/>
        </a:buClr>
        <a:buSzPct val="90000"/>
        <a:buFont typeface="Wingdings" pitchFamily="2" charset="2"/>
        <a:buChar char=""/>
        <a:defRPr sz="2200" b="1" kern="1200">
          <a:solidFill>
            <a:srgbClr val="FFFF00"/>
          </a:solidFill>
          <a:effectLst>
            <a:outerShdw blurRad="50800" dist="50800" dir="2700000" algn="tl" rotWithShape="0">
              <a:schemeClr val="bg1">
                <a:alpha val="30000"/>
              </a:schemeClr>
            </a:outerShdw>
          </a:effectLst>
          <a:latin typeface="+mn-lt"/>
          <a:ea typeface="+mn-ea"/>
          <a:cs typeface="+mn-cs"/>
        </a:defRPr>
      </a:lvl2pPr>
      <a:lvl3pPr marL="1035050" indent="-349250" algn="l" defTabSz="914400" rtl="0" eaLnBrk="1" latinLnBrk="0" hangingPunct="1">
        <a:spcBef>
          <a:spcPct val="20000"/>
        </a:spcBef>
        <a:buClr>
          <a:schemeClr val="accent1"/>
        </a:buClr>
        <a:buSzPct val="90000"/>
        <a:buFont typeface="Wingdings" pitchFamily="2" charset="2"/>
        <a:buChar char=""/>
        <a:defRPr sz="2000" b="1" kern="1200">
          <a:solidFill>
            <a:srgbClr val="FFFF00"/>
          </a:solidFill>
          <a:effectLst>
            <a:outerShdw blurRad="50800" dist="50800" dir="2700000" algn="tl" rotWithShape="0">
              <a:schemeClr val="bg1">
                <a:alpha val="30000"/>
              </a:schemeClr>
            </a:outerShdw>
          </a:effectLst>
          <a:latin typeface="+mn-lt"/>
          <a:ea typeface="+mn-ea"/>
          <a:cs typeface="+mn-cs"/>
        </a:defRPr>
      </a:lvl3pPr>
      <a:lvl4pPr marL="1371600" indent="-336550" algn="l" defTabSz="914400" rtl="0" eaLnBrk="1" latinLnBrk="0" hangingPunct="1">
        <a:spcBef>
          <a:spcPct val="20000"/>
        </a:spcBef>
        <a:buClr>
          <a:schemeClr val="accent2"/>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4pPr>
      <a:lvl5pPr marL="1720850" indent="-349250" algn="l" defTabSz="914400" rtl="0" eaLnBrk="1" latinLnBrk="0" hangingPunct="1">
        <a:spcBef>
          <a:spcPct val="20000"/>
        </a:spcBef>
        <a:buClr>
          <a:schemeClr val="accent1"/>
        </a:buClr>
        <a:buSzPct val="90000"/>
        <a:buFont typeface="Wingdings" pitchFamily="2" charset="2"/>
        <a:buChar char=""/>
        <a:defRPr sz="1800" b="1" kern="1200">
          <a:solidFill>
            <a:srgbClr val="FFFF00"/>
          </a:solidFill>
          <a:effectLst>
            <a:outerShdw blurRad="50800" dist="50800" dir="2700000" algn="tl" rotWithShape="0">
              <a:schemeClr val="bg1">
                <a:alpha val="3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9.png"/><Relationship Id="rId1" Type="http://schemas.openxmlformats.org/officeDocument/2006/relationships/video" Target="file://localhost/Users/rickcline/Desktop/NetSafe%20K-6%20PPTs%20&amp;%20Videos/4-6%20Pers%20Info.mp4" TargetMode="Externa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11.png"/><Relationship Id="rId1" Type="http://schemas.openxmlformats.org/officeDocument/2006/relationships/video" Target="file://localhost/Users/rickcline/Desktop/NetSafe%20K-6%20PPTs%20&amp;%20Videos/4-6%20Online%20Friends.mp4" TargetMode="Externa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3.png"/><Relationship Id="rId1" Type="http://schemas.openxmlformats.org/officeDocument/2006/relationships/video" Target="file://localhost/Users/rickcline/Desktop/NetSafe%20K-6%20PPTs%20&amp;%20Videos/4-6%20Posting%20Pic%20Online.mp4" TargetMode="Externa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14.png"/><Relationship Id="rId1" Type="http://schemas.openxmlformats.org/officeDocument/2006/relationships/video" Target="file://localhost/Users/rickcline/Desktop/NetSafe%20K-6%20PPTs%20&amp;%20Videos/4-6%20Talk%20to%20an%20Adult%20You%20Trust.mp4" TargetMode="Externa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7.png"/><Relationship Id="rId1" Type="http://schemas.openxmlformats.org/officeDocument/2006/relationships/video" Target="file://localhost/Users/rickcline/Desktop/NetSafe%20K-6%20PPTs%20&amp;%20Videos/K-6%20Cyber-bullies%20are%20No%20Fun.mp4" TargetMode="Externa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netsafe_utah_logo_rgb"/>
          <p:cNvPicPr>
            <a:picLocks noChangeAspect="1" noChangeArrowheads="1"/>
          </p:cNvPicPr>
          <p:nvPr/>
        </p:nvPicPr>
        <p:blipFill>
          <a:blip r:embed="rId3"/>
          <a:srcRect/>
          <a:stretch>
            <a:fillRect/>
          </a:stretch>
        </p:blipFill>
        <p:spPr bwMode="auto">
          <a:xfrm>
            <a:off x="990600" y="1676400"/>
            <a:ext cx="7162800" cy="3128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dirty="0" smtClean="0"/>
              <a:t>What is Personal Information?</a:t>
            </a:r>
            <a:endParaRPr lang="en-US" dirty="0"/>
          </a:p>
        </p:txBody>
      </p:sp>
      <p:pic>
        <p:nvPicPr>
          <p:cNvPr id="3" name="Picture 2"/>
          <p:cNvPicPr/>
          <p:nvPr/>
        </p:nvPicPr>
        <p:blipFill>
          <a:blip r:embed="rId3" cstate="print"/>
          <a:srcRect/>
          <a:stretch>
            <a:fillRect/>
          </a:stretch>
        </p:blipFill>
        <p:spPr bwMode="auto">
          <a:xfrm>
            <a:off x="2190750" y="2133600"/>
            <a:ext cx="4762500" cy="34290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ers Info 3-6.mp4">
            <a:hlinkClick r:id="" action="ppaction://media"/>
          </p:cNvPr>
          <p:cNvPicPr/>
          <p:nvPr>
            <p:ph idx="1"/>
            <a:videoFile r:link="rId1"/>
          </p:nvPr>
        </p:nvPicPr>
        <p:blipFill>
          <a:blip r:embed="rId4"/>
          <a:stretch>
            <a:fillRect/>
          </a:stretch>
        </p:blipFill>
        <p:spPr>
          <a:xfrm>
            <a:off x="1066800" y="1676400"/>
            <a:ext cx="6781800" cy="474345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0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Online “Friends”</a:t>
            </a:r>
            <a:endParaRPr lang="en-US"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0"/>
            <a:ext cx="8229600" cy="1143000"/>
          </a:xfrm>
        </p:spPr>
        <p:txBody>
          <a:bodyPr>
            <a:noAutofit/>
          </a:bodyPr>
          <a:lstStyle/>
          <a:p>
            <a:r>
              <a:rPr lang="en-US" dirty="0" smtClean="0"/>
              <a:t>Who should you have as an online friend?</a:t>
            </a:r>
            <a:endParaRPr lang="en-US" dirty="0"/>
          </a:p>
        </p:txBody>
      </p:sp>
      <p:pic>
        <p:nvPicPr>
          <p:cNvPr id="3" name="Picture 2"/>
          <p:cNvPicPr/>
          <p:nvPr/>
        </p:nvPicPr>
        <p:blipFill>
          <a:blip r:embed="rId3" cstate="print"/>
          <a:srcRect/>
          <a:stretch>
            <a:fillRect/>
          </a:stretch>
        </p:blipFill>
        <p:spPr bwMode="auto">
          <a:xfrm>
            <a:off x="2080260" y="2590800"/>
            <a:ext cx="4777740" cy="3429000"/>
          </a:xfrm>
          <a:prstGeom prst="rect">
            <a:avLst/>
          </a:prstGeom>
          <a:noFill/>
          <a:ln w="9525">
            <a:noFill/>
            <a:miter lim="800000"/>
            <a:headEnd/>
            <a:tailEnd/>
          </a:ln>
        </p:spPr>
      </p:pic>
      <p:sp>
        <p:nvSpPr>
          <p:cNvPr id="4" name="TextBox 3"/>
          <p:cNvSpPr txBox="1"/>
          <p:nvPr/>
        </p:nvSpPr>
        <p:spPr>
          <a:xfrm>
            <a:off x="3429000" y="698500"/>
            <a:ext cx="184666" cy="369332"/>
          </a:xfrm>
          <a:prstGeom prst="rect">
            <a:avLst/>
          </a:prstGeom>
          <a:noFill/>
        </p:spPr>
        <p:txBody>
          <a:bodyPr wrap="none" rtlCol="0">
            <a:spAutoFit/>
          </a:bodyPr>
          <a:lstStyle/>
          <a:p>
            <a:endParaRPr lang="en-US"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Online Friends 3-6.mp4">
            <a:hlinkClick r:id="" action="ppaction://media"/>
          </p:cNvPr>
          <p:cNvPicPr/>
          <p:nvPr>
            <p:ph idx="1"/>
            <a:videoFile r:link="rId1"/>
          </p:nvPr>
        </p:nvPicPr>
        <p:blipFill>
          <a:blip r:embed="rId4"/>
          <a:stretch>
            <a:fillRect/>
          </a:stretch>
        </p:blipFill>
        <p:spPr>
          <a:xfrm>
            <a:off x="1020763" y="1676400"/>
            <a:ext cx="6827837" cy="46482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1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Who should you have as your online friend?</a:t>
            </a:r>
            <a:endParaRPr lang="en-US" dirty="0"/>
          </a:p>
        </p:txBody>
      </p:sp>
      <p:sp>
        <p:nvSpPr>
          <p:cNvPr id="3" name="Content Placeholder 2"/>
          <p:cNvSpPr>
            <a:spLocks noGrp="1"/>
          </p:cNvSpPr>
          <p:nvPr>
            <p:ph idx="1"/>
          </p:nvPr>
        </p:nvSpPr>
        <p:spPr/>
        <p:txBody>
          <a:bodyPr>
            <a:normAutofit/>
          </a:bodyPr>
          <a:lstStyle/>
          <a:p>
            <a:pPr>
              <a:buFont typeface="Wingdings" charset="2"/>
              <a:buChar char="Ø"/>
            </a:pPr>
            <a:r>
              <a:rPr lang="en-US" sz="4000" dirty="0" smtClean="0"/>
              <a:t>People </a:t>
            </a:r>
            <a:r>
              <a:rPr lang="en-US" sz="4000" dirty="0" smtClean="0"/>
              <a:t>who you know and trust in real life.</a:t>
            </a:r>
            <a:endParaRPr lang="en-US" sz="40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Posting a Picture</a:t>
            </a:r>
            <a:endParaRPr lang="en-US" dirty="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What types of pictures should we post </a:t>
            </a:r>
            <a:r>
              <a:rPr lang="en-US" dirty="0" smtClean="0"/>
              <a:t>online?</a:t>
            </a:r>
            <a:endParaRPr lang="en-US" dirty="0"/>
          </a:p>
        </p:txBody>
      </p:sp>
      <p:pic>
        <p:nvPicPr>
          <p:cNvPr id="3" name="Picture 2"/>
          <p:cNvPicPr/>
          <p:nvPr/>
        </p:nvPicPr>
        <p:blipFill>
          <a:blip r:embed="rId3" cstate="print"/>
          <a:srcRect/>
          <a:stretch>
            <a:fillRect/>
          </a:stretch>
        </p:blipFill>
        <p:spPr bwMode="auto">
          <a:xfrm>
            <a:off x="1725930" y="2148840"/>
            <a:ext cx="5208270" cy="371856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osting Pic Online 3-6.mp4">
            <a:hlinkClick r:id="" action="ppaction://media"/>
          </p:cNvPr>
          <p:cNvPicPr/>
          <p:nvPr>
            <p:ph idx="1"/>
            <a:videoFile r:link="rId1"/>
          </p:nvPr>
        </p:nvPicPr>
        <p:blipFill>
          <a:blip r:embed="rId4"/>
          <a:stretch>
            <a:fillRect/>
          </a:stretch>
        </p:blipFill>
        <p:spPr>
          <a:xfrm>
            <a:off x="1295400" y="1676400"/>
            <a:ext cx="6400800" cy="46482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2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Talking to an Adult You Trust</a:t>
            </a:r>
            <a:endParaRPr lang="en-US"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Cyber-bullies are No Fun.</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So, who are the adults you know that you trust?</a:t>
            </a:r>
            <a:endParaRPr lang="en-US"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Talk to an Adult You Trust 3-6.mp4">
            <a:hlinkClick r:id="" action="ppaction://media"/>
          </p:cNvPr>
          <p:cNvPicPr/>
          <p:nvPr>
            <p:ph idx="1"/>
            <a:videoFile r:link="rId1"/>
          </p:nvPr>
        </p:nvPicPr>
        <p:blipFill>
          <a:blip r:embed="rId4"/>
          <a:stretch>
            <a:fillRect/>
          </a:stretch>
        </p:blipFill>
        <p:spPr>
          <a:xfrm>
            <a:off x="1371600" y="1681162"/>
            <a:ext cx="6324600" cy="4643438"/>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9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Talking to an Adult You Trust</a:t>
            </a:r>
            <a:endParaRPr lang="en-US" dirty="0"/>
          </a:p>
        </p:txBody>
      </p:sp>
      <p:pic>
        <p:nvPicPr>
          <p:cNvPr id="3" name="Picture 2"/>
          <p:cNvPicPr/>
          <p:nvPr/>
        </p:nvPicPr>
        <p:blipFill>
          <a:blip r:embed="rId2" cstate="print"/>
          <a:srcRect/>
          <a:stretch>
            <a:fillRect/>
          </a:stretch>
        </p:blipFill>
        <p:spPr bwMode="auto">
          <a:xfrm>
            <a:off x="1676400" y="2133600"/>
            <a:ext cx="5410200" cy="3733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have you learned about Internet Safety today?</a:t>
            </a:r>
            <a:endParaRPr lang="en-US" dirty="0"/>
          </a:p>
        </p:txBody>
      </p:sp>
      <p:sp>
        <p:nvSpPr>
          <p:cNvPr id="3" name="Content Placeholder 2"/>
          <p:cNvSpPr>
            <a:spLocks noGrp="1"/>
          </p:cNvSpPr>
          <p:nvPr>
            <p:ph idx="1"/>
          </p:nvPr>
        </p:nvSpPr>
        <p:spPr/>
        <p:txBody>
          <a:bodyPr>
            <a:noAutofit/>
          </a:bodyPr>
          <a:lstStyle/>
          <a:p>
            <a:r>
              <a:rPr lang="en-US" sz="3600" dirty="0" smtClean="0"/>
              <a:t>Cyber-bullies are no fun.</a:t>
            </a:r>
          </a:p>
          <a:p>
            <a:r>
              <a:rPr lang="en-US" sz="3600" dirty="0" smtClean="0"/>
              <a:t>Protect your personal information.</a:t>
            </a:r>
          </a:p>
          <a:p>
            <a:r>
              <a:rPr lang="en-US" sz="3600" dirty="0" smtClean="0"/>
              <a:t>Online friends should be people you know</a:t>
            </a:r>
            <a:r>
              <a:rPr lang="en-US" sz="3600" dirty="0" smtClean="0"/>
              <a:t> and trust in </a:t>
            </a:r>
            <a:r>
              <a:rPr lang="en-US" sz="3600" dirty="0" smtClean="0"/>
              <a:t>real life.</a:t>
            </a:r>
          </a:p>
          <a:p>
            <a:r>
              <a:rPr lang="en-US" sz="3600" dirty="0" smtClean="0"/>
              <a:t>Post appropriate pictures online.</a:t>
            </a:r>
          </a:p>
          <a:p>
            <a:r>
              <a:rPr lang="en-US" sz="3600" dirty="0" smtClean="0"/>
              <a:t>You can tell an adult you trust.</a:t>
            </a:r>
            <a:endParaRPr lang="en-US" sz="36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1"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0"/>
            <a:ext cx="7543800" cy="2514600"/>
          </a:xfrm>
        </p:spPr>
        <p:txBody>
          <a:bodyPr>
            <a:normAutofit fontScale="90000"/>
          </a:bodyPr>
          <a:lstStyle/>
          <a:p>
            <a:r>
              <a:rPr lang="en-US" dirty="0" smtClean="0"/>
              <a:t> Please go home and tell your parents or guardian what you have learned about Internet safety today .</a:t>
            </a:r>
            <a:endParaRPr lang="en-US" dirty="0"/>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0"/>
            <a:ext cx="7543800" cy="2514600"/>
          </a:xfrm>
        </p:spPr>
        <p:txBody>
          <a:bodyPr>
            <a:normAutofit/>
          </a:bodyPr>
          <a:lstStyle/>
          <a:p>
            <a:r>
              <a:rPr lang="en-US" smtClean="0"/>
              <a:t>The End.</a:t>
            </a:r>
            <a:endParaRPr lang="en-US"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is cyber-bullying?</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Alex</a:t>
            </a:r>
            <a:endParaRPr lang="en-US" dirty="0"/>
          </a:p>
        </p:txBody>
      </p:sp>
      <p:pic>
        <p:nvPicPr>
          <p:cNvPr id="4" name="Content Placeholder 3"/>
          <p:cNvPicPr>
            <a:picLocks noGrp="1"/>
          </p:cNvPicPr>
          <p:nvPr>
            <p:ph idx="1"/>
          </p:nvPr>
        </p:nvPicPr>
        <p:blipFill>
          <a:blip r:embed="rId3" cstate="print"/>
          <a:srcRect l="-24982" r="-24982"/>
          <a:stretch>
            <a:fillRect/>
          </a:stretch>
        </p:blipFill>
        <p:spPr bwMode="auto">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Big Mike</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p:nvPr/>
        </p:nvPicPr>
        <p:blipFill>
          <a:blip r:embed="rId2" cstate="print"/>
          <a:srcRect/>
          <a:stretch>
            <a:fillRect/>
          </a:stretch>
        </p:blipFill>
        <p:spPr bwMode="auto">
          <a:xfrm>
            <a:off x="1676400" y="2080259"/>
            <a:ext cx="5284470" cy="3939541"/>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yber-bullies are No Fun 3-6.mp4">
            <a:hlinkClick r:id="" action="ppaction://media"/>
          </p:cNvPr>
          <p:cNvPicPr/>
          <p:nvPr>
            <p:ph idx="1"/>
            <a:videoFile r:link="rId1"/>
          </p:nvPr>
        </p:nvPicPr>
        <p:blipFill>
          <a:blip r:embed="rId4"/>
          <a:stretch>
            <a:fillRect/>
          </a:stretch>
        </p:blipFill>
        <p:spPr>
          <a:xfrm>
            <a:off x="457200" y="1676400"/>
            <a:ext cx="8229599" cy="48006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95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9800"/>
            <a:ext cx="8229600" cy="1143000"/>
          </a:xfrm>
        </p:spPr>
        <p:txBody>
          <a:bodyPr>
            <a:normAutofit fontScale="90000"/>
          </a:bodyPr>
          <a:lstStyle/>
          <a:p>
            <a:r>
              <a:rPr lang="en-US" dirty="0" smtClean="0"/>
              <a:t>What does Alex do to stop Big Mike from cyber-bullying him?</a:t>
            </a:r>
            <a:br>
              <a:rPr lang="en-US" dirty="0" smtClean="0"/>
            </a:br>
            <a:endParaRPr lang="en-US"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t>What is Personal Information?</a:t>
            </a:r>
            <a:endParaRPr lang="en-US"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Focus">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Focus">
      <a:majorFont>
        <a:latin typeface="Corbel"/>
        <a:ea typeface=""/>
        <a:cs typeface=""/>
        <a:font script="Jpan" typeface="ＭＳ ゴシック"/>
      </a:majorFont>
      <a:minorFont>
        <a:latin typeface="Corbel"/>
        <a:ea typeface=""/>
        <a:cs typeface=""/>
        <a:font script="Jpan" typeface="ＭＳ ゴシック"/>
      </a:minorFont>
    </a:fontScheme>
    <a:fmtScheme name="Focus">
      <a:fillStyleLst>
        <a:solidFill>
          <a:schemeClr val="phClr"/>
        </a:solidFill>
        <a:solidFill>
          <a:schemeClr val="phClr"/>
        </a:solidFill>
        <a:solidFill>
          <a:schemeClr val="phClr">
            <a:satMod val="150000"/>
          </a:schemeClr>
        </a:solid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508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101600" dist="63500" dir="4200000" algn="br" rotWithShape="0">
              <a:srgbClr val="000000">
                <a:alpha val="50000"/>
              </a:srgbClr>
            </a:outerShdw>
          </a:effectLst>
        </a:effectStyle>
        <a:effectStyle>
          <a:effectLst>
            <a:glow rad="101600">
              <a:schemeClr val="lt1">
                <a:alpha val="40000"/>
              </a:schemeClr>
            </a:glow>
          </a:effectLst>
          <a:scene3d>
            <a:camera prst="orthographicFront">
              <a:rot lat="0" lon="0" rev="0"/>
            </a:camera>
            <a:lightRig rig="soft" dir="r">
              <a:rot lat="0" lon="0" rev="5400000"/>
            </a:lightRig>
          </a:scene3d>
          <a:sp3d prstMaterial="softmetal">
            <a:bevelT w="31750" h="63500"/>
          </a:sp3d>
        </a:effectStyle>
      </a:effectStyleLst>
      <a:bgFillStyleLst>
        <a:blipFill rotWithShape="1">
          <a:blip xmlns:r="http://schemas.openxmlformats.org/officeDocument/2006/relationships" r:embed="rId1">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2">
            <a:duotone>
              <a:schemeClr val="phClr">
                <a:tint val="80000"/>
                <a:shade val="10000"/>
                <a:satMod val="250000"/>
              </a:schemeClr>
              <a:schemeClr val="phClr">
                <a:tint val="70000"/>
                <a:alpha val="80000"/>
                <a:satMod val="250000"/>
              </a:schemeClr>
            </a:duotone>
          </a:blip>
          <a:stretch/>
        </a:blipFill>
        <a:blipFill rotWithShape="1">
          <a:blip xmlns:r="http://schemas.openxmlformats.org/officeDocument/2006/relationships" r:embed="rId3">
            <a:duotone>
              <a:schemeClr val="phClr">
                <a:tint val="80000"/>
                <a:shade val="10000"/>
                <a:satMod val="250000"/>
              </a:schemeClr>
              <a:schemeClr val="phClr">
                <a:tint val="70000"/>
                <a:alpha val="80000"/>
                <a:sat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Focus.thmx</Template>
  <TotalTime>6160</TotalTime>
  <Words>1829</Words>
  <Application>Microsoft Macintosh PowerPoint</Application>
  <PresentationFormat>On-screen Show (4:3)</PresentationFormat>
  <Paragraphs>103</Paragraphs>
  <Slides>25</Slides>
  <Notes>14</Notes>
  <HiddenSlides>0</HiddenSlides>
  <MMClips>5</MMClips>
  <ScaleCrop>false</ScaleCrop>
  <HeadingPairs>
    <vt:vector size="4" baseType="variant">
      <vt:variant>
        <vt:lpstr>Design Template</vt:lpstr>
      </vt:variant>
      <vt:variant>
        <vt:i4>1</vt:i4>
      </vt:variant>
      <vt:variant>
        <vt:lpstr>Slide Titles</vt:lpstr>
      </vt:variant>
      <vt:variant>
        <vt:i4>25</vt:i4>
      </vt:variant>
    </vt:vector>
  </HeadingPairs>
  <TitlesOfParts>
    <vt:vector size="26" baseType="lpstr">
      <vt:lpstr>Focus</vt:lpstr>
      <vt:lpstr>Slide 1</vt:lpstr>
      <vt:lpstr>Cyber-bullies are No Fun. </vt:lpstr>
      <vt:lpstr>What is cyber-bullying? </vt:lpstr>
      <vt:lpstr>Alex</vt:lpstr>
      <vt:lpstr>Big Mike</vt:lpstr>
      <vt:lpstr>What does Alex do to stop Big Mike from cyber-bullying him? </vt:lpstr>
      <vt:lpstr>Slide 7</vt:lpstr>
      <vt:lpstr>What does Alex do to stop Big Mike from cyber-bullying him? </vt:lpstr>
      <vt:lpstr>What is Personal Information?</vt:lpstr>
      <vt:lpstr>What is Personal Information?</vt:lpstr>
      <vt:lpstr>Slide 11</vt:lpstr>
      <vt:lpstr>Online “Friends”</vt:lpstr>
      <vt:lpstr>Who should you have as an online friend?</vt:lpstr>
      <vt:lpstr>Slide 14</vt:lpstr>
      <vt:lpstr>Who should you have as your online friend?</vt:lpstr>
      <vt:lpstr>Posting a Picture</vt:lpstr>
      <vt:lpstr>What types of pictures should we post online?</vt:lpstr>
      <vt:lpstr>Slide 18</vt:lpstr>
      <vt:lpstr>Talking to an Adult You Trust</vt:lpstr>
      <vt:lpstr>So, who are the adults you know that you trust?</vt:lpstr>
      <vt:lpstr>Slide 21</vt:lpstr>
      <vt:lpstr>Talking to an Adult You Trust</vt:lpstr>
      <vt:lpstr>What have you learned about Internet Safety today?</vt:lpstr>
      <vt:lpstr> Please go home and tell your parents or guardian what you have learned about Internet safety today .</vt:lpstr>
      <vt:lpstr>The End.</vt:lpstr>
    </vt:vector>
  </TitlesOfParts>
  <Company>University of Utah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Rick Cline </dc:creator>
  <cp:lastModifiedBy>Rick Cline </cp:lastModifiedBy>
  <cp:revision>23</cp:revision>
  <dcterms:created xsi:type="dcterms:W3CDTF">2011-04-29T13:47:42Z</dcterms:created>
  <dcterms:modified xsi:type="dcterms:W3CDTF">2011-04-29T17:33:46Z</dcterms:modified>
</cp:coreProperties>
</file>